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1997" r:id="rId2"/>
    <p:sldId id="321" r:id="rId3"/>
    <p:sldId id="323" r:id="rId4"/>
    <p:sldId id="322" r:id="rId5"/>
    <p:sldId id="304" r:id="rId6"/>
    <p:sldId id="305" r:id="rId7"/>
    <p:sldId id="306" r:id="rId8"/>
    <p:sldId id="291" r:id="rId9"/>
    <p:sldId id="293" r:id="rId10"/>
    <p:sldId id="292" r:id="rId11"/>
    <p:sldId id="307" r:id="rId12"/>
    <p:sldId id="308" r:id="rId13"/>
    <p:sldId id="309" r:id="rId14"/>
    <p:sldId id="310" r:id="rId15"/>
    <p:sldId id="311" r:id="rId16"/>
    <p:sldId id="313" r:id="rId17"/>
    <p:sldId id="312" r:id="rId18"/>
    <p:sldId id="32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hik" initials="T" lastIdx="1" clrIdx="0">
    <p:extLst>
      <p:ext uri="{19B8F6BF-5375-455C-9EA6-DF929625EA0E}">
        <p15:presenceInfo xmlns:p15="http://schemas.microsoft.com/office/powerpoint/2012/main" userId="Tash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73-CBD5-4C91-829B-BDAD7606D72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650D7-8C24-47C9-B46E-43763CFBB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cs typeface="Segoe UI Light"/>
              </a:rPr>
              <a:t>Good morning! I'm [ YOUR NAME ] and I'm absolutely thrilled to join you in [ CITY YOU ARE IN ]. </a:t>
            </a:r>
            <a:endParaRPr lang="en-US">
              <a:cs typeface="Segoe UI Light"/>
            </a:endParaRPr>
          </a:p>
          <a:p>
            <a:endParaRPr lang="en-US" sz="900">
              <a:cs typeface="Segoe U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900"/>
              <a:t>Azure provides compute, storage and networking for the cloud</a:t>
            </a:r>
          </a:p>
          <a:p>
            <a:pPr marL="285750" indent="-285750">
              <a:buFont typeface="Arial"/>
              <a:buChar char="•"/>
            </a:pPr>
            <a:r>
              <a:rPr lang="en-US" sz="900"/>
              <a:t>If you're new to Azure, or the cloud, it can be intimidating</a:t>
            </a:r>
          </a:p>
          <a:p>
            <a:pPr marL="285750" indent="-285750">
              <a:buFont typeface="Arial"/>
              <a:buChar char="•"/>
            </a:pPr>
            <a:r>
              <a:rPr lang="en-US" sz="900">
                <a:cs typeface="Segoe UI Light"/>
              </a:rPr>
              <a:t>This session will cover the essential concepts you'll need to get off and running with Azure networking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8/18/2020 1:47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icrosoft Ignite The Tour graphic">
            <a:extLst>
              <a:ext uri="{FF2B5EF4-FFF2-40B4-BE49-F238E27FC236}">
                <a16:creationId xmlns:a16="http://schemas.microsoft.com/office/drawing/2014/main" id="{36F1C851-4FAB-44D0-8FE4-F7187E532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6" y="0"/>
            <a:ext cx="9285514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0213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42998-EA94-4FA2-A6F3-9EB067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2" y="2467983"/>
            <a:ext cx="5510213" cy="1107996"/>
          </a:xfrm>
        </p:spPr>
        <p:txBody>
          <a:bodyPr/>
          <a:lstStyle/>
          <a:p>
            <a:r>
              <a:rPr lang="en-US" dirty="0"/>
              <a:t>Introduction To Azure Virtual Machines.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E41ABA6-643A-4148-9F3B-34BCD684A9BC}"/>
              </a:ext>
            </a:extLst>
          </p:cNvPr>
          <p:cNvSpPr txBox="1">
            <a:spLocks/>
          </p:cNvSpPr>
          <p:nvPr/>
        </p:nvSpPr>
        <p:spPr>
          <a:xfrm>
            <a:off x="387252" y="3962400"/>
            <a:ext cx="5510213" cy="10156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Tashik Moin</a:t>
            </a:r>
            <a:br>
              <a:rPr lang="en-US" dirty="0"/>
            </a:br>
            <a:r>
              <a:rPr lang="en-US" dirty="0"/>
              <a:t>MLSA, Microsoft.</a:t>
            </a:r>
            <a:br>
              <a:rPr lang="en-US" dirty="0"/>
            </a:br>
            <a:r>
              <a:rPr lang="en-US" dirty="0"/>
              <a:t>Tashik.Moin@StudentAmbassadors.Com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31573-31EE-4139-BC93-26FEF40B9B92}"/>
              </a:ext>
            </a:extLst>
          </p:cNvPr>
          <p:cNvSpPr txBox="1"/>
          <p:nvPr/>
        </p:nvSpPr>
        <p:spPr>
          <a:xfrm>
            <a:off x="10114670" y="5657671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References</a:t>
            </a:r>
            <a:br>
              <a:rPr lang="en-US" dirty="0"/>
            </a:br>
            <a:r>
              <a:rPr lang="en-US" b="1" dirty="0"/>
              <a:t>Microsoft Ignite</a:t>
            </a:r>
            <a:br>
              <a:rPr lang="en-US" b="1" dirty="0"/>
            </a:br>
            <a:r>
              <a:rPr lang="en-US" b="1" dirty="0"/>
              <a:t>Microsoft Learn</a:t>
            </a:r>
            <a:br>
              <a:rPr lang="en-US" b="1" dirty="0"/>
            </a:br>
            <a:r>
              <a:rPr lang="en-US" b="1" dirty="0"/>
              <a:t>MSDN</a:t>
            </a:r>
          </a:p>
        </p:txBody>
      </p:sp>
    </p:spTree>
    <p:extLst>
      <p:ext uri="{BB962C8B-B14F-4D97-AF65-F5344CB8AC3E}">
        <p14:creationId xmlns:p14="http://schemas.microsoft.com/office/powerpoint/2010/main" val="38637933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D4BDE-4D95-4791-9402-4A8A6FB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8C3A5-10BA-4EBE-AA53-A090B1861D94}"/>
              </a:ext>
            </a:extLst>
          </p:cNvPr>
          <p:cNvSpPr txBox="1"/>
          <p:nvPr/>
        </p:nvSpPr>
        <p:spPr>
          <a:xfrm>
            <a:off x="182879" y="211015"/>
            <a:ext cx="1118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Rack Of Sever Is Connected With Switches &amp; Has A Software Called Fabric Controller That Is </a:t>
            </a:r>
            <a:br>
              <a:rPr lang="en-US" dirty="0"/>
            </a:br>
            <a:r>
              <a:rPr lang="en-US" dirty="0"/>
              <a:t>Also Connected With Another Software Called Orchestrator. It Is The Responsibility Of The </a:t>
            </a:r>
            <a:br>
              <a:rPr lang="en-US" dirty="0"/>
            </a:br>
            <a:r>
              <a:rPr lang="en-US" dirty="0"/>
              <a:t>Orchestrator To Manage All The Requests Made From The Azure Portal.</a:t>
            </a:r>
          </a:p>
        </p:txBody>
      </p:sp>
    </p:spTree>
    <p:extLst>
      <p:ext uri="{BB962C8B-B14F-4D97-AF65-F5344CB8AC3E}">
        <p14:creationId xmlns:p14="http://schemas.microsoft.com/office/powerpoint/2010/main" val="429246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10436-E5EE-4D0D-B1D3-926ACB03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623AFC-841B-430A-8657-0C01C6AA9139}"/>
              </a:ext>
            </a:extLst>
          </p:cNvPr>
          <p:cNvSpPr txBox="1"/>
          <p:nvPr/>
        </p:nvSpPr>
        <p:spPr>
          <a:xfrm>
            <a:off x="446056" y="244734"/>
            <a:ext cx="1129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Orchestrator Receiving Request From Azure Portal</a:t>
            </a:r>
          </a:p>
        </p:txBody>
      </p:sp>
    </p:spTree>
    <p:extLst>
      <p:ext uri="{BB962C8B-B14F-4D97-AF65-F5344CB8AC3E}">
        <p14:creationId xmlns:p14="http://schemas.microsoft.com/office/powerpoint/2010/main" val="381914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59FFD-5BFF-4C73-888A-BC72F0A1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19024-6E77-4D14-B494-8F57D2633CD5}"/>
              </a:ext>
            </a:extLst>
          </p:cNvPr>
          <p:cNvSpPr txBox="1"/>
          <p:nvPr/>
        </p:nvSpPr>
        <p:spPr>
          <a:xfrm>
            <a:off x="232001" y="182881"/>
            <a:ext cx="1123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Orchestrator Handles The Request From The Azure Portal &amp; Allocates The Best Possible Server For The Given Request. The Fabric Controller Then Creates The Virtual Machines &amp; Then The Users Are Allowed To Access Them Through A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397089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5FC7C-19D6-45FC-82F0-0E77D62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95BD6-72D5-4F59-A7A9-2BD4101F71F8}"/>
              </a:ext>
            </a:extLst>
          </p:cNvPr>
          <p:cNvSpPr txBox="1"/>
          <p:nvPr/>
        </p:nvSpPr>
        <p:spPr>
          <a:xfrm>
            <a:off x="520505" y="492370"/>
            <a:ext cx="7640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When To Use Virtual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98ABC-CE9B-4F5F-A29D-21908B14BC14}"/>
              </a:ext>
            </a:extLst>
          </p:cNvPr>
          <p:cNvSpPr txBox="1"/>
          <p:nvPr/>
        </p:nvSpPr>
        <p:spPr>
          <a:xfrm>
            <a:off x="703385" y="1223890"/>
            <a:ext cx="7891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During testing and development. VMs provide a quick and easy way to create different OS and application configurations. Test and development personnel can then easily delete the VMs when they no longer need them.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It is used to increase/reduce servers suppose if an application needs to handle fluctuations in demand, being able to shut down VMs when you don't need them or quickly start them up to meet a suddenly increased demand means you pay only for the resources you use.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During disaster recovery. If a primary datacenter fails, you can create VMs running on Azure to run your critical applications and then shut them down when the primary datacenter becomes operational again.</a:t>
            </a:r>
          </a:p>
        </p:txBody>
      </p:sp>
    </p:spTree>
    <p:extLst>
      <p:ext uri="{BB962C8B-B14F-4D97-AF65-F5344CB8AC3E}">
        <p14:creationId xmlns:p14="http://schemas.microsoft.com/office/powerpoint/2010/main" val="395583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BB557-5E6C-4283-93AA-44EA32BC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C428B-C68B-41F5-88AA-BA4B23B6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141F2-4EEC-42EE-BB14-B108021C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3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49BC2-5282-4C36-8760-0F588053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94920-F252-4A0F-B9B5-5FC1F9E3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0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BD908-110F-43B7-828E-34A64216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1D21C-5244-46ED-8C49-3332D6BA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7A380-5E8B-4790-97F4-AEDD70D6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430-3677-4C62-A4A1-D529F765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9E46EA-AE73-49A5-B3C5-307014FB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003B8-31DD-4A24-AF15-68636C79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AA88C-9721-41AD-B905-5D5DF2AF88CF}"/>
              </a:ext>
            </a:extLst>
          </p:cNvPr>
          <p:cNvSpPr txBox="1"/>
          <p:nvPr/>
        </p:nvSpPr>
        <p:spPr>
          <a:xfrm>
            <a:off x="2548370" y="615760"/>
            <a:ext cx="743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Introduction To Hypervisors</a:t>
            </a:r>
          </a:p>
        </p:txBody>
      </p:sp>
    </p:spTree>
    <p:extLst>
      <p:ext uri="{BB962C8B-B14F-4D97-AF65-F5344CB8AC3E}">
        <p14:creationId xmlns:p14="http://schemas.microsoft.com/office/powerpoint/2010/main" val="12662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77284-F9F6-42E3-A17A-D1A226E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61197-3658-49B8-BD80-4BB46799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" y="1673449"/>
            <a:ext cx="2672862" cy="3097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6E79A-7DCC-4D43-BC6B-DEB2A0D46E72}"/>
              </a:ext>
            </a:extLst>
          </p:cNvPr>
          <p:cNvSpPr txBox="1"/>
          <p:nvPr/>
        </p:nvSpPr>
        <p:spPr>
          <a:xfrm>
            <a:off x="3251754" y="320339"/>
            <a:ext cx="59137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Hypervisor Cont..</a:t>
            </a:r>
          </a:p>
        </p:txBody>
      </p:sp>
    </p:spTree>
    <p:extLst>
      <p:ext uri="{BB962C8B-B14F-4D97-AF65-F5344CB8AC3E}">
        <p14:creationId xmlns:p14="http://schemas.microsoft.com/office/powerpoint/2010/main" val="370861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CBC37-06D9-4B72-B9E1-132F5CD8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F9A3C-86C4-41EF-BE09-185312D9B8A1}"/>
              </a:ext>
            </a:extLst>
          </p:cNvPr>
          <p:cNvSpPr txBox="1"/>
          <p:nvPr/>
        </p:nvSpPr>
        <p:spPr>
          <a:xfrm>
            <a:off x="337623" y="1125416"/>
            <a:ext cx="11310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Server In Data Centers Includes A Hypervisor Software.</a:t>
            </a:r>
          </a:p>
          <a:p>
            <a:br>
              <a:rPr lang="en-US" dirty="0"/>
            </a:br>
            <a:r>
              <a:rPr lang="en-US" dirty="0"/>
              <a:t>- Microsoft Azure Uses “Hyper V”, AWS Uses “Citrix XEN”, GCP Uses “KVM” &amp; VMware Uses “Vsphere      ESX &amp; ESXI” As Their Hypervisor Software To Create Virtual Machines.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1ECFD-B881-4E05-AD39-E82281590017}"/>
              </a:ext>
            </a:extLst>
          </p:cNvPr>
          <p:cNvSpPr txBox="1"/>
          <p:nvPr/>
        </p:nvSpPr>
        <p:spPr>
          <a:xfrm>
            <a:off x="3139101" y="179661"/>
            <a:ext cx="59137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Hypervisor Cont..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25015-DFFD-45B3-874A-1025C60C0B69}"/>
              </a:ext>
            </a:extLst>
          </p:cNvPr>
          <p:cNvSpPr txBox="1"/>
          <p:nvPr/>
        </p:nvSpPr>
        <p:spPr>
          <a:xfrm>
            <a:off x="3685738" y="2944373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Hypervisor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E5DBB-3DB1-4069-8BF0-AA7E61F45AC9}"/>
              </a:ext>
            </a:extLst>
          </p:cNvPr>
          <p:cNvSpPr txBox="1"/>
          <p:nvPr/>
        </p:nvSpPr>
        <p:spPr>
          <a:xfrm>
            <a:off x="7739025" y="294965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3554078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8391</TotalTime>
  <Words>406</Words>
  <Application>Microsoft Office PowerPoint</Application>
  <PresentationFormat>Widescreen</PresentationFormat>
  <Paragraphs>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Segoe UI</vt:lpstr>
      <vt:lpstr>Wingdings 2</vt:lpstr>
      <vt:lpstr>Quotable</vt:lpstr>
      <vt:lpstr>Introduction To Azure Virtual Machines.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          &amp; Cloud Computing</dc:title>
  <dc:creator>Tashik</dc:creator>
  <cp:lastModifiedBy>Tashik Moin</cp:lastModifiedBy>
  <cp:revision>199</cp:revision>
  <dcterms:created xsi:type="dcterms:W3CDTF">2019-04-06T07:19:21Z</dcterms:created>
  <dcterms:modified xsi:type="dcterms:W3CDTF">2020-08-17T20:48:22Z</dcterms:modified>
</cp:coreProperties>
</file>